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9"/>
  </p:handoutMasterIdLst>
  <p:sldIdLst>
    <p:sldId id="266" r:id="rId2"/>
    <p:sldId id="267" r:id="rId3"/>
    <p:sldId id="268" r:id="rId4"/>
    <p:sldId id="270" r:id="rId5"/>
    <p:sldId id="271" r:id="rId6"/>
    <p:sldId id="269" r:id="rId7"/>
    <p:sldId id="27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Tahoma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Tahoma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Tahoma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Tahoma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Tahoma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Tahoma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Tahoma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Tahoma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Tahom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00CC"/>
    <a:srgbClr val="0000FF"/>
    <a:srgbClr val="006699"/>
    <a:srgbClr val="006600"/>
    <a:srgbClr val="00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320" cy="45720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122" y="0"/>
            <a:ext cx="2972320" cy="45720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 smtClean="0"/>
            </a:lvl1pPr>
          </a:lstStyle>
          <a:p>
            <a:pPr>
              <a:defRPr/>
            </a:pPr>
            <a:fld id="{EA46753E-6004-4FB8-9591-C3412EE663F9}" type="datetimeFigureOut">
              <a:rPr lang="en-US"/>
              <a:pPr>
                <a:defRPr/>
              </a:pPr>
              <a:t>10/6/2010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35"/>
            <a:ext cx="2972320" cy="45720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122" y="8685235"/>
            <a:ext cx="2972320" cy="45720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C41D25B-5110-42B5-B415-C2422E03D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696" y="1979"/>
              <a:ext cx="3132" cy="324"/>
              <a:chOff x="696" y="894"/>
              <a:chExt cx="3132" cy="324"/>
            </a:xfrm>
          </p:grpSpPr>
          <p:sp>
            <p:nvSpPr>
              <p:cNvPr id="87" name="Rectangle 4"/>
              <p:cNvSpPr>
                <a:spLocks noChangeArrowheads="1"/>
              </p:cNvSpPr>
              <p:nvPr userDrawn="1"/>
            </p:nvSpPr>
            <p:spPr bwMode="ltGray">
              <a:xfrm>
                <a:off x="696" y="894"/>
                <a:ext cx="1104" cy="28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8" name="Rectangle 5"/>
              <p:cNvSpPr>
                <a:spLocks noChangeArrowheads="1"/>
              </p:cNvSpPr>
              <p:nvPr userDrawn="1"/>
            </p:nvSpPr>
            <p:spPr bwMode="ltGray">
              <a:xfrm>
                <a:off x="696" y="1122"/>
                <a:ext cx="1440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9" name="Rectangle 6"/>
              <p:cNvSpPr>
                <a:spLocks noChangeArrowheads="1"/>
              </p:cNvSpPr>
              <p:nvPr userDrawn="1"/>
            </p:nvSpPr>
            <p:spPr bwMode="ltGray">
              <a:xfrm>
                <a:off x="1716" y="1068"/>
                <a:ext cx="2112" cy="10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0" name="Rectangle 7"/>
              <p:cNvSpPr>
                <a:spLocks noChangeArrowheads="1"/>
              </p:cNvSpPr>
              <p:nvPr userDrawn="1"/>
            </p:nvSpPr>
            <p:spPr bwMode="ltGray">
              <a:xfrm>
                <a:off x="1713" y="954"/>
                <a:ext cx="1872" cy="144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6" name="Rectangle 8"/>
            <p:cNvSpPr>
              <a:spLocks noChangeArrowheads="1"/>
            </p:cNvSpPr>
            <p:nvPr userDrawn="1"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7" name="Group 9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4" name="Group 10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6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6" name="Line 12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7" name="Line 13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8" name="Line 14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9" name="Line 15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" name="Line 16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1" name="Line 17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2" name="Line 18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3" name="Line 19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4" name="Line 20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5" name="Line 21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6" name="Line 22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7" name="Line 23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8" name="Line 24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9" name="Line 25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0" name="Line 26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1" name="Line 27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2" name="Line 28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3" name="Line 29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4" name="Line 30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5" name="Line 31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6" name="Line 32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35" name="Group 33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6" name="Line 34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" name="Line 35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" name="Line 36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" name="Line 37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0" name="Line 38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" name="Line 39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" name="Line 40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" name="Line 41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4" name="Line 42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" name="Line 43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6" name="Line 44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7" name="Line 45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8" name="Line 46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9" name="Line 47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0" name="Line 48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1" name="Line 49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2" name="Line 50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" name="Line 51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" name="Line 52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5" name="Line 53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6" name="Line 54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7" name="Line 55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8" name="Line 56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9" name="Line 57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0" name="Line 58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1" name="Line 59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2" name="Line 60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3" name="Line 61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4" name="Line 62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8" name="Group 63"/>
            <p:cNvGrpSpPr>
              <a:grpSpLocks/>
            </p:cNvGrpSpPr>
            <p:nvPr userDrawn="1"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29" name="Rectangle 64" descr="60%"/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" name="Line 65"/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" name="Line 66"/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Line 67"/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" name="Line 68"/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9" name="Line 69"/>
            <p:cNvSpPr>
              <a:spLocks noChangeShapeType="1"/>
            </p:cNvSpPr>
            <p:nvPr userDrawn="1"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" name="Group 70"/>
            <p:cNvGrpSpPr>
              <a:grpSpLocks/>
            </p:cNvGrpSpPr>
            <p:nvPr userDrawn="1"/>
          </p:nvGrpSpPr>
          <p:grpSpPr bwMode="auto">
            <a:xfrm>
              <a:off x="261" y="1962"/>
              <a:ext cx="3567" cy="1494"/>
              <a:chOff x="261" y="877"/>
              <a:chExt cx="3567" cy="1494"/>
            </a:xfrm>
          </p:grpSpPr>
          <p:sp>
            <p:nvSpPr>
              <p:cNvPr id="11" name="Line 71"/>
              <p:cNvSpPr>
                <a:spLocks noChangeShapeType="1"/>
              </p:cNvSpPr>
              <p:nvPr/>
            </p:nvSpPr>
            <p:spPr bwMode="ltGray">
              <a:xfrm flipH="1">
                <a:off x="261" y="951"/>
                <a:ext cx="1533" cy="3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Line 72"/>
              <p:cNvSpPr>
                <a:spLocks noChangeShapeType="1"/>
              </p:cNvSpPr>
              <p:nvPr/>
            </p:nvSpPr>
            <p:spPr bwMode="ltGray">
              <a:xfrm>
                <a:off x="383" y="879"/>
                <a:ext cx="0" cy="149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Arc 73"/>
              <p:cNvSpPr>
                <a:spLocks/>
              </p:cNvSpPr>
              <p:nvPr/>
            </p:nvSpPr>
            <p:spPr bwMode="ltGray">
              <a:xfrm rot="16200000" flipH="1">
                <a:off x="302" y="87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" name="Arc 74"/>
              <p:cNvSpPr>
                <a:spLocks/>
              </p:cNvSpPr>
              <p:nvPr userDrawn="1"/>
            </p:nvSpPr>
            <p:spPr bwMode="ltGray">
              <a:xfrm>
                <a:off x="692" y="895"/>
                <a:ext cx="267" cy="209"/>
              </a:xfrm>
              <a:custGeom>
                <a:avLst/>
                <a:gdLst>
                  <a:gd name="G0" fmla="+- 16787 0 0"/>
                  <a:gd name="G1" fmla="+- 8563 0 0"/>
                  <a:gd name="G2" fmla="+- 21600 0 0"/>
                  <a:gd name="T0" fmla="*/ 36617 w 38387"/>
                  <a:gd name="T1" fmla="*/ 0 h 30163"/>
                  <a:gd name="T2" fmla="*/ 0 w 38387"/>
                  <a:gd name="T3" fmla="*/ 22156 h 30163"/>
                  <a:gd name="T4" fmla="*/ 16787 w 38387"/>
                  <a:gd name="T5" fmla="*/ 8563 h 30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387" h="30163" fill="none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</a:path>
                  <a:path w="38387" h="30163" stroke="0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  <a:lnTo>
                      <a:pt x="16787" y="856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" name="Arc 75"/>
              <p:cNvSpPr>
                <a:spLocks/>
              </p:cNvSpPr>
              <p:nvPr userDrawn="1"/>
            </p:nvSpPr>
            <p:spPr bwMode="ltGray">
              <a:xfrm flipV="1">
                <a:off x="834" y="893"/>
                <a:ext cx="288" cy="322"/>
              </a:xfrm>
              <a:custGeom>
                <a:avLst/>
                <a:gdLst>
                  <a:gd name="G0" fmla="+- 21600 0 0"/>
                  <a:gd name="G1" fmla="+- 5361 0 0"/>
                  <a:gd name="G2" fmla="+- 21600 0 0"/>
                  <a:gd name="T0" fmla="*/ 10995 w 21600"/>
                  <a:gd name="T1" fmla="*/ 24179 h 24179"/>
                  <a:gd name="T2" fmla="*/ 676 w 21600"/>
                  <a:gd name="T3" fmla="*/ 0 h 24179"/>
                  <a:gd name="T4" fmla="*/ 21600 w 21600"/>
                  <a:gd name="T5" fmla="*/ 5361 h 24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179" fill="none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</a:path>
                  <a:path w="21600" h="24179" stroke="0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  <a:lnTo>
                      <a:pt x="21600" y="5361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" name="Arc 76"/>
              <p:cNvSpPr>
                <a:spLocks/>
              </p:cNvSpPr>
              <p:nvPr userDrawn="1"/>
            </p:nvSpPr>
            <p:spPr bwMode="ltGray">
              <a:xfrm flipV="1">
                <a:off x="1124" y="888"/>
                <a:ext cx="288" cy="329"/>
              </a:xfrm>
              <a:custGeom>
                <a:avLst/>
                <a:gdLst>
                  <a:gd name="G0" fmla="+- 0 0 0"/>
                  <a:gd name="G1" fmla="+- 4933 0 0"/>
                  <a:gd name="G2" fmla="+- 21600 0 0"/>
                  <a:gd name="T0" fmla="*/ 21029 w 21600"/>
                  <a:gd name="T1" fmla="*/ 0 h 24653"/>
                  <a:gd name="T2" fmla="*/ 8813 w 21600"/>
                  <a:gd name="T3" fmla="*/ 24653 h 24653"/>
                  <a:gd name="T4" fmla="*/ 0 w 21600"/>
                  <a:gd name="T5" fmla="*/ 4933 h 24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653" fill="none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</a:path>
                  <a:path w="21600" h="24653" stroke="0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  <a:lnTo>
                      <a:pt x="0" y="493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" name="Line 77"/>
              <p:cNvSpPr>
                <a:spLocks noChangeShapeType="1"/>
              </p:cNvSpPr>
              <p:nvPr userDrawn="1"/>
            </p:nvSpPr>
            <p:spPr bwMode="ltGray">
              <a:xfrm flipV="1">
                <a:off x="720" y="891"/>
                <a:ext cx="417" cy="32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" name="Line 78"/>
              <p:cNvSpPr>
                <a:spLocks noChangeShapeType="1"/>
              </p:cNvSpPr>
              <p:nvPr userDrawn="1"/>
            </p:nvSpPr>
            <p:spPr bwMode="ltGray">
              <a:xfrm>
                <a:off x="771" y="891"/>
                <a:ext cx="300" cy="32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Arc 79"/>
              <p:cNvSpPr>
                <a:spLocks/>
              </p:cNvSpPr>
              <p:nvPr userDrawn="1"/>
            </p:nvSpPr>
            <p:spPr bwMode="ltGray">
              <a:xfrm flipV="1">
                <a:off x="2708" y="954"/>
                <a:ext cx="727" cy="619"/>
              </a:xfrm>
              <a:custGeom>
                <a:avLst/>
                <a:gdLst>
                  <a:gd name="G0" fmla="+- 18917 0 0"/>
                  <a:gd name="G1" fmla="+- 0 0 0"/>
                  <a:gd name="G2" fmla="+- 21600 0 0"/>
                  <a:gd name="T0" fmla="*/ 4536 w 18917"/>
                  <a:gd name="T1" fmla="*/ 16117 h 16117"/>
                  <a:gd name="T2" fmla="*/ 0 w 18917"/>
                  <a:gd name="T3" fmla="*/ 10426 h 16117"/>
                  <a:gd name="T4" fmla="*/ 18917 w 18917"/>
                  <a:gd name="T5" fmla="*/ 0 h 16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917" h="16117" fill="none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</a:path>
                  <a:path w="18917" h="16117" stroke="0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  <a:lnTo>
                      <a:pt x="18917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" name="Arc 80"/>
              <p:cNvSpPr>
                <a:spLocks/>
              </p:cNvSpPr>
              <p:nvPr userDrawn="1"/>
            </p:nvSpPr>
            <p:spPr bwMode="ltGray">
              <a:xfrm>
                <a:off x="3076" y="922"/>
                <a:ext cx="425" cy="215"/>
              </a:xfrm>
              <a:custGeom>
                <a:avLst/>
                <a:gdLst>
                  <a:gd name="G0" fmla="+- 21430 0 0"/>
                  <a:gd name="G1" fmla="+- 0 0 0"/>
                  <a:gd name="G2" fmla="+- 21600 0 0"/>
                  <a:gd name="T0" fmla="*/ 42771 w 42771"/>
                  <a:gd name="T1" fmla="*/ 3334 h 21600"/>
                  <a:gd name="T2" fmla="*/ 0 w 42771"/>
                  <a:gd name="T3" fmla="*/ 2703 h 21600"/>
                  <a:gd name="T4" fmla="*/ 21430 w 42771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771" h="21600" fill="none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</a:path>
                  <a:path w="42771" h="21600" stroke="0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  <a:lnTo>
                      <a:pt x="21430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" name="Arc 81"/>
              <p:cNvSpPr>
                <a:spLocks/>
              </p:cNvSpPr>
              <p:nvPr userDrawn="1"/>
            </p:nvSpPr>
            <p:spPr bwMode="ltGray">
              <a:xfrm flipH="1" flipV="1">
                <a:off x="3441" y="1037"/>
                <a:ext cx="288" cy="144"/>
              </a:xfrm>
              <a:custGeom>
                <a:avLst/>
                <a:gdLst>
                  <a:gd name="G0" fmla="+- 21571 0 0"/>
                  <a:gd name="G1" fmla="+- 0 0 0"/>
                  <a:gd name="G2" fmla="+- 21600 0 0"/>
                  <a:gd name="T0" fmla="*/ 43129 w 43129"/>
                  <a:gd name="T1" fmla="*/ 1348 h 21600"/>
                  <a:gd name="T2" fmla="*/ 0 w 43129"/>
                  <a:gd name="T3" fmla="*/ 1115 h 21600"/>
                  <a:gd name="T4" fmla="*/ 21571 w 431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29" h="21600" fill="none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</a:path>
                  <a:path w="43129" h="21600" stroke="0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  <a:lnTo>
                      <a:pt x="21571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2" name="Arc 82"/>
              <p:cNvSpPr>
                <a:spLocks/>
              </p:cNvSpPr>
              <p:nvPr userDrawn="1"/>
            </p:nvSpPr>
            <p:spPr bwMode="ltGray">
              <a:xfrm flipH="1" flipV="1">
                <a:off x="2745" y="1045"/>
                <a:ext cx="201" cy="130"/>
              </a:xfrm>
              <a:custGeom>
                <a:avLst/>
                <a:gdLst>
                  <a:gd name="G0" fmla="+- 21600 0 0"/>
                  <a:gd name="G1" fmla="+- 6405 0 0"/>
                  <a:gd name="G2" fmla="+- 21600 0 0"/>
                  <a:gd name="T0" fmla="*/ 42229 w 43200"/>
                  <a:gd name="T1" fmla="*/ 0 h 28005"/>
                  <a:gd name="T2" fmla="*/ 764 w 43200"/>
                  <a:gd name="T3" fmla="*/ 710 h 28005"/>
                  <a:gd name="T4" fmla="*/ 21600 w 43200"/>
                  <a:gd name="T5" fmla="*/ 6405 h 28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8005" fill="none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</a:path>
                  <a:path w="43200" h="28005" stroke="0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  <a:lnTo>
                      <a:pt x="21600" y="640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" name="Line 83"/>
              <p:cNvSpPr>
                <a:spLocks noChangeShapeType="1"/>
              </p:cNvSpPr>
              <p:nvPr userDrawn="1"/>
            </p:nvSpPr>
            <p:spPr bwMode="ltGray">
              <a:xfrm>
                <a:off x="2784" y="960"/>
                <a:ext cx="219" cy="21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" name="Line 84"/>
              <p:cNvSpPr>
                <a:spLocks noChangeShapeType="1"/>
              </p:cNvSpPr>
              <p:nvPr userDrawn="1"/>
            </p:nvSpPr>
            <p:spPr bwMode="ltGray">
              <a:xfrm>
                <a:off x="3282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" name="Line 85"/>
              <p:cNvSpPr>
                <a:spLocks noChangeShapeType="1"/>
              </p:cNvSpPr>
              <p:nvPr userDrawn="1"/>
            </p:nvSpPr>
            <p:spPr bwMode="ltGray">
              <a:xfrm flipH="1">
                <a:off x="2976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Line 86"/>
              <p:cNvSpPr>
                <a:spLocks noChangeShapeType="1"/>
              </p:cNvSpPr>
              <p:nvPr userDrawn="1"/>
            </p:nvSpPr>
            <p:spPr bwMode="ltGray">
              <a:xfrm>
                <a:off x="3279" y="951"/>
                <a:ext cx="0" cy="225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7" name="Line 87"/>
              <p:cNvSpPr>
                <a:spLocks noChangeShapeType="1"/>
              </p:cNvSpPr>
              <p:nvPr userDrawn="1"/>
            </p:nvSpPr>
            <p:spPr bwMode="ltGray">
              <a:xfrm>
                <a:off x="3579" y="951"/>
                <a:ext cx="0" cy="29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8" name="Line 88"/>
              <p:cNvSpPr>
                <a:spLocks noChangeShapeType="1"/>
              </p:cNvSpPr>
              <p:nvPr userDrawn="1"/>
            </p:nvSpPr>
            <p:spPr bwMode="ltGray">
              <a:xfrm>
                <a:off x="288" y="1176"/>
                <a:ext cx="354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4425" name="Rectangle 89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426" name="Rectangle 90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1" name="Rectangle 91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248400"/>
            <a:ext cx="133985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" name="Rectangle 9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Rectangle 9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0A8F768-94B3-484A-88CB-8DA8E4534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E857A26-047F-440F-AEF3-D639D8788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61A895E-0DB1-4C6F-AE1C-9F2242BEE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72D9540-93D1-41CE-9442-45DF8D1C6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9508BB9-8398-4B17-9296-3060ECF81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33A8663-88CD-43C2-BA05-C3D73B188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FFF3D176-EDB3-4BC6-A4E2-6FC85F3C8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D4394FD-A3F8-4DA1-8757-1C689D142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55525EC-E4B7-4FE2-A059-179CBD29E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2B9E961-6E5F-4FE5-B217-764F0D5F2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3CF1E91-F760-4F31-AA3C-350641279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57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331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1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1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2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2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1058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33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sp>
          <p:nvSpPr>
            <p:cNvPr id="1336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34" name="Group 58"/>
            <p:cNvGrpSpPr>
              <a:grpSpLocks/>
            </p:cNvGrpSpPr>
            <p:nvPr/>
          </p:nvGrpSpPr>
          <p:grpSpPr bwMode="auto">
            <a:xfrm>
              <a:off x="2064" y="3984"/>
              <a:ext cx="1920" cy="288"/>
              <a:chOff x="2064" y="3984"/>
              <a:chExt cx="1920" cy="288"/>
            </a:xfrm>
          </p:grpSpPr>
          <p:sp>
            <p:nvSpPr>
              <p:cNvPr id="13371" name="Rectangle 59" descr="60%"/>
              <p:cNvSpPr>
                <a:spLocks noChangeArrowheads="1"/>
              </p:cNvSpPr>
              <p:nvPr userDrawn="1"/>
            </p:nvSpPr>
            <p:spPr bwMode="ltGray">
              <a:xfrm>
                <a:off x="2112" y="4032"/>
                <a:ext cx="1824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372" name="Line 60"/>
              <p:cNvSpPr>
                <a:spLocks noChangeShapeType="1"/>
              </p:cNvSpPr>
              <p:nvPr userDrawn="1"/>
            </p:nvSpPr>
            <p:spPr bwMode="ltGray">
              <a:xfrm>
                <a:off x="2064" y="4032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373" name="Line 61"/>
              <p:cNvSpPr>
                <a:spLocks noChangeShapeType="1"/>
              </p:cNvSpPr>
              <p:nvPr userDrawn="1"/>
            </p:nvSpPr>
            <p:spPr bwMode="ltGray">
              <a:xfrm>
                <a:off x="2064" y="422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374" name="Line 62"/>
              <p:cNvSpPr>
                <a:spLocks noChangeShapeType="1"/>
              </p:cNvSpPr>
              <p:nvPr userDrawn="1"/>
            </p:nvSpPr>
            <p:spPr bwMode="ltGray">
              <a:xfrm>
                <a:off x="211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375" name="Line 63"/>
              <p:cNvSpPr>
                <a:spLocks noChangeShapeType="1"/>
              </p:cNvSpPr>
              <p:nvPr userDrawn="1"/>
            </p:nvSpPr>
            <p:spPr bwMode="ltGray">
              <a:xfrm>
                <a:off x="393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35" name="Group 64"/>
            <p:cNvGrpSpPr>
              <a:grpSpLocks/>
            </p:cNvGrpSpPr>
            <p:nvPr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13377" name="Rectangle 65" descr="60%"/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378" name="Line 66"/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379" name="Line 67"/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380" name="Line 68"/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381" name="Line 69"/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36" name="Group 70"/>
            <p:cNvGrpSpPr>
              <a:grpSpLocks/>
            </p:cNvGrpSpPr>
            <p:nvPr/>
          </p:nvGrpSpPr>
          <p:grpSpPr bwMode="auto">
            <a:xfrm>
              <a:off x="624" y="3984"/>
              <a:ext cx="912" cy="288"/>
              <a:chOff x="624" y="3984"/>
              <a:chExt cx="912" cy="288"/>
            </a:xfrm>
          </p:grpSpPr>
          <p:sp>
            <p:nvSpPr>
              <p:cNvPr id="13383" name="Rectangle 71" descr="60%"/>
              <p:cNvSpPr>
                <a:spLocks noChangeArrowheads="1"/>
              </p:cNvSpPr>
              <p:nvPr userDrawn="1"/>
            </p:nvSpPr>
            <p:spPr bwMode="ltGray">
              <a:xfrm>
                <a:off x="672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384" name="Line 72"/>
              <p:cNvSpPr>
                <a:spLocks noChangeShapeType="1"/>
              </p:cNvSpPr>
              <p:nvPr userDrawn="1"/>
            </p:nvSpPr>
            <p:spPr bwMode="ltGray">
              <a:xfrm>
                <a:off x="624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385" name="Line 73"/>
              <p:cNvSpPr>
                <a:spLocks noChangeShapeType="1"/>
              </p:cNvSpPr>
              <p:nvPr userDrawn="1"/>
            </p:nvSpPr>
            <p:spPr bwMode="ltGray">
              <a:xfrm>
                <a:off x="624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386" name="Line 74"/>
              <p:cNvSpPr>
                <a:spLocks noChangeShapeType="1"/>
              </p:cNvSpPr>
              <p:nvPr userDrawn="1"/>
            </p:nvSpPr>
            <p:spPr bwMode="ltGray">
              <a:xfrm>
                <a:off x="67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387" name="Line 75"/>
              <p:cNvSpPr>
                <a:spLocks noChangeShapeType="1"/>
              </p:cNvSpPr>
              <p:nvPr userDrawn="1"/>
            </p:nvSpPr>
            <p:spPr bwMode="ltGray">
              <a:xfrm>
                <a:off x="1488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3388" name="Line 76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38" name="Group 77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3390" name="Line 78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391" name="Line 79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392" name="Arc 80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027" name="Rectangle 8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95" name="Rectangle 8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omic Sans MS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96" name="Rectangle 8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omic Sans MS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97" name="Rectangle 8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Comic Sans MS" pitchFamily="66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F7B8A6E-E25A-4AD9-955C-333AFA186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5"/>
          <p:cNvGrpSpPr>
            <a:grpSpLocks/>
          </p:cNvGrpSpPr>
          <p:nvPr/>
        </p:nvGrpSpPr>
        <p:grpSpPr bwMode="auto">
          <a:xfrm>
            <a:off x="152400" y="0"/>
            <a:ext cx="8791575" cy="6858000"/>
            <a:chOff x="-1" y="0"/>
            <a:chExt cx="8791271" cy="6858000"/>
          </a:xfrm>
        </p:grpSpPr>
        <p:pic>
          <p:nvPicPr>
            <p:cNvPr id="307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5772727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0"/>
              <a:ext cx="307627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685800" y="685800"/>
            <a:ext cx="364394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Chapter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447800"/>
          </a:xfrm>
        </p:spPr>
        <p:txBody>
          <a:bodyPr/>
          <a:lstStyle/>
          <a:p>
            <a:r>
              <a:rPr lang="en-US" smtClean="0"/>
              <a:t>Adding vectors that are not perpendicular</a:t>
            </a:r>
          </a:p>
        </p:txBody>
      </p:sp>
      <p:sp>
        <p:nvSpPr>
          <p:cNvPr id="409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 far, the vector addition problems have all used vectors that are perpendicular to each other (make right triangles)</a:t>
            </a:r>
          </a:p>
          <a:p>
            <a:r>
              <a:rPr lang="en-US" smtClean="0"/>
              <a:t>However, many objects move in one direction and then turn at an acute angle before continuing their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447800"/>
          </a:xfrm>
        </p:spPr>
        <p:txBody>
          <a:bodyPr/>
          <a:lstStyle/>
          <a:p>
            <a:r>
              <a:rPr lang="en-US" smtClean="0"/>
              <a:t>Adding vectors that are not perpendicular</a:t>
            </a:r>
          </a:p>
        </p:txBody>
      </p:sp>
      <p:sp>
        <p:nvSpPr>
          <p:cNvPr id="512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the original displacement vectors do not form a right triangle, you cannot directly use the trigonometry formulas</a:t>
            </a:r>
          </a:p>
          <a:p>
            <a:endParaRPr lang="en-US" smtClean="0"/>
          </a:p>
          <a:p>
            <a:r>
              <a:rPr lang="en-US" smtClean="0"/>
              <a:t>Instead, we have to find the components for each original vector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447800"/>
          </a:xfrm>
        </p:spPr>
        <p:txBody>
          <a:bodyPr/>
          <a:lstStyle/>
          <a:p>
            <a:r>
              <a:rPr lang="en-US" smtClean="0"/>
              <a:t>Adding vectors that are not perpendicular</a:t>
            </a:r>
          </a:p>
        </p:txBody>
      </p:sp>
      <p:sp>
        <p:nvSpPr>
          <p:cNvPr id="614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2209800"/>
          </a:xfrm>
        </p:spPr>
        <p:txBody>
          <a:bodyPr/>
          <a:lstStyle/>
          <a:p>
            <a:r>
              <a:rPr lang="en-US" smtClean="0"/>
              <a:t>Once you have the components of the original vectors, they can be added</a:t>
            </a:r>
          </a:p>
          <a:p>
            <a:r>
              <a:rPr lang="en-US" smtClean="0"/>
              <a:t>The vector sums then are used to find the resultant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038600"/>
            <a:ext cx="84677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Directions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rot="5400000">
            <a:off x="2133600" y="3657600"/>
            <a:ext cx="4267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 bwMode="auto">
          <a:xfrm>
            <a:off x="2133600" y="3657600"/>
            <a:ext cx="4267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 rot="16200000" flipH="1">
            <a:off x="2438400" y="1828800"/>
            <a:ext cx="3657600" cy="365760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2438400" y="1828800"/>
            <a:ext cx="3657600" cy="365760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 bwMode="auto">
          <a:xfrm rot="489935">
            <a:off x="4343400" y="3276600"/>
            <a:ext cx="533400" cy="685800"/>
          </a:xfrm>
          <a:prstGeom prst="arc">
            <a:avLst/>
          </a:pr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0" name="Arc 19"/>
          <p:cNvSpPr/>
          <p:nvPr/>
        </p:nvSpPr>
        <p:spPr bwMode="auto">
          <a:xfrm rot="3992154">
            <a:off x="4278642" y="3398618"/>
            <a:ext cx="1053863" cy="1026950"/>
          </a:xfrm>
          <a:prstGeom prst="arc">
            <a:avLst/>
          </a:prstGeom>
          <a:noFill/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1" name="Arc 20"/>
          <p:cNvSpPr/>
          <p:nvPr/>
        </p:nvSpPr>
        <p:spPr bwMode="auto">
          <a:xfrm rot="10010174">
            <a:off x="3578193" y="3732835"/>
            <a:ext cx="1053863" cy="1026950"/>
          </a:xfrm>
          <a:prstGeom prst="arc">
            <a:avLst/>
          </a:prstGeom>
          <a:ln>
            <a:solidFill>
              <a:srgbClr val="006699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2" name="Arc 21"/>
          <p:cNvSpPr/>
          <p:nvPr/>
        </p:nvSpPr>
        <p:spPr bwMode="auto">
          <a:xfrm rot="5828913">
            <a:off x="4038600" y="3698199"/>
            <a:ext cx="533400" cy="685800"/>
          </a:xfrm>
          <a:prstGeom prst="arc">
            <a:avLst/>
          </a:prstGeom>
          <a:ln>
            <a:solidFill>
              <a:srgbClr val="0066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3" name="Arc 22"/>
          <p:cNvSpPr/>
          <p:nvPr/>
        </p:nvSpPr>
        <p:spPr bwMode="auto">
          <a:xfrm rot="11620669">
            <a:off x="3706154" y="3389022"/>
            <a:ext cx="533400" cy="685800"/>
          </a:xfrm>
          <a:prstGeom prst="arc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4" name="Arc 23"/>
          <p:cNvSpPr/>
          <p:nvPr/>
        </p:nvSpPr>
        <p:spPr bwMode="auto">
          <a:xfrm rot="16754168">
            <a:off x="3924561" y="2925991"/>
            <a:ext cx="533400" cy="685800"/>
          </a:xfrm>
          <a:prstGeom prst="arc">
            <a:avLst/>
          </a:prstGeom>
          <a:ln>
            <a:solidFill>
              <a:srgbClr val="FF0066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5" name="Arc 24"/>
          <p:cNvSpPr/>
          <p:nvPr/>
        </p:nvSpPr>
        <p:spPr bwMode="auto">
          <a:xfrm rot="14650700">
            <a:off x="3212792" y="2927699"/>
            <a:ext cx="1053863" cy="1026950"/>
          </a:xfrm>
          <a:prstGeom prst="arc">
            <a:avLst/>
          </a:prstGeom>
          <a:ln>
            <a:solidFill>
              <a:srgbClr val="9900CC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6" name="Arc 25"/>
          <p:cNvSpPr/>
          <p:nvPr/>
        </p:nvSpPr>
        <p:spPr bwMode="auto">
          <a:xfrm rot="20343964">
            <a:off x="3902858" y="2592776"/>
            <a:ext cx="1053863" cy="1026950"/>
          </a:xfrm>
          <a:prstGeom prst="arc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0400" y="20574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West of North</a:t>
            </a:r>
            <a:endParaRPr lang="en-US" b="1" dirty="0">
              <a:solidFill>
                <a:srgbClr val="FF0066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95800" y="1905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East of North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29200" y="2895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3300"/>
                </a:solidFill>
              </a:rPr>
              <a:t>North  of East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10200" y="39624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South of East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67200" y="453526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</a:rPr>
              <a:t>East of South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24200" y="4800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6699"/>
                </a:solidFill>
              </a:rPr>
              <a:t>West    of South</a:t>
            </a:r>
            <a:endParaRPr lang="en-US" b="1" dirty="0">
              <a:solidFill>
                <a:srgbClr val="006699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90800" y="3733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South of West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09800" y="28194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900CC"/>
                </a:solidFill>
              </a:rPr>
              <a:t>North  of West</a:t>
            </a:r>
            <a:endParaRPr lang="en-US" b="1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609600" y="1524000"/>
            <a:ext cx="82296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A hiker walks 25.5 km from her base camp at 35° south of east.  On the second day, she walks 41.0 km in a direction 65° north of east, at which point she discovers a forest ranger’s tower.  Determine the magnitude and direction of her resultant displacement between the base camp and the ranger’s tower.</a:t>
            </a:r>
          </a:p>
        </p:txBody>
      </p:sp>
      <p:sp>
        <p:nvSpPr>
          <p:cNvPr id="7171" name="Title 7"/>
          <p:cNvSpPr>
            <a:spLocks noGrp="1"/>
          </p:cNvSpPr>
          <p:nvPr>
            <p:ph type="title"/>
          </p:nvPr>
        </p:nvSpPr>
        <p:spPr>
          <a:xfrm>
            <a:off x="304800" y="304800"/>
            <a:ext cx="8077200" cy="1143000"/>
          </a:xfrm>
        </p:spPr>
        <p:txBody>
          <a:bodyPr/>
          <a:lstStyle/>
          <a:p>
            <a:r>
              <a:rPr lang="en-US" smtClean="0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 picture and label everything.</a:t>
            </a:r>
          </a:p>
          <a:p>
            <a:pPr marL="914400" lvl="1" indent="-514350">
              <a:buNone/>
            </a:pPr>
            <a:r>
              <a:rPr lang="en-US" dirty="0" smtClean="0"/>
              <a:t>Remember that each triangle has 4 variables.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x and y for the first two triangles.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or subtract your </a:t>
            </a:r>
            <a:r>
              <a:rPr lang="en-US" dirty="0" err="1" smtClean="0"/>
              <a:t>x’s</a:t>
            </a:r>
            <a:r>
              <a:rPr lang="en-US" dirty="0" smtClean="0"/>
              <a:t> and </a:t>
            </a:r>
            <a:r>
              <a:rPr lang="en-US" dirty="0" err="1" smtClean="0"/>
              <a:t>y’s</a:t>
            </a:r>
            <a:r>
              <a:rPr lang="en-US" dirty="0" smtClean="0"/>
              <a:t> to find the x and y for triangle 3.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Solve for 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Solve for </a:t>
            </a:r>
            <a:r>
              <a:rPr lang="el-GR" dirty="0" smtClean="0"/>
              <a:t>Θ</a:t>
            </a:r>
            <a:r>
              <a:rPr lang="en-US" dirty="0" smtClean="0"/>
              <a:t>.  Remember to include the directional terms.</a:t>
            </a:r>
          </a:p>
          <a:p>
            <a:pPr marL="914400" lvl="1" indent="-514350"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 marL="914400" lvl="1" indent="-51435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NT">
  <a:themeElements>
    <a:clrScheme name="BLUEPRNT 3">
      <a:dk1>
        <a:srgbClr val="000000"/>
      </a:dk1>
      <a:lt1>
        <a:srgbClr val="FFFFFF"/>
      </a:lt1>
      <a:dk2>
        <a:srgbClr val="4D4D4D"/>
      </a:dk2>
      <a:lt2>
        <a:srgbClr val="333333"/>
      </a:lt2>
      <a:accent1>
        <a:srgbClr val="969696"/>
      </a:accent1>
      <a:accent2>
        <a:srgbClr val="EAEAEA"/>
      </a:accent2>
      <a:accent3>
        <a:srgbClr val="FFFFFF"/>
      </a:accent3>
      <a:accent4>
        <a:srgbClr val="000000"/>
      </a:accent4>
      <a:accent5>
        <a:srgbClr val="C9C9C9"/>
      </a:accent5>
      <a:accent6>
        <a:srgbClr val="D4D4D4"/>
      </a:accent6>
      <a:hlink>
        <a:srgbClr val="777777"/>
      </a:hlink>
      <a:folHlink>
        <a:srgbClr val="C0C0C0"/>
      </a:folHlink>
    </a:clrScheme>
    <a:fontScheme name="BLUEPRNT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UEPR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 2">
        <a:dk1>
          <a:srgbClr val="40458C"/>
        </a:dk1>
        <a:lt1>
          <a:srgbClr val="FFFFFF"/>
        </a:lt1>
        <a:dk2>
          <a:srgbClr val="9900CC"/>
        </a:dk2>
        <a:lt2>
          <a:srgbClr val="1B285F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 3">
        <a:dk1>
          <a:srgbClr val="000000"/>
        </a:dk1>
        <a:lt1>
          <a:srgbClr val="FFFFFF"/>
        </a:lt1>
        <a:dk2>
          <a:srgbClr val="4D4D4D"/>
        </a:dk2>
        <a:lt2>
          <a:srgbClr val="333333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 4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 5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 6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 7">
        <a:dk1>
          <a:srgbClr val="003D62"/>
        </a:dk1>
        <a:lt1>
          <a:srgbClr val="E3F0F9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EFF6FB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 8">
        <a:dk1>
          <a:srgbClr val="003D62"/>
        </a:dk1>
        <a:lt1>
          <a:srgbClr val="FFFFFF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 9">
        <a:dk1>
          <a:srgbClr val="333300"/>
        </a:dk1>
        <a:lt1>
          <a:srgbClr val="FFFFFF"/>
        </a:lt1>
        <a:dk2>
          <a:srgbClr val="663300"/>
        </a:dk2>
        <a:lt2>
          <a:srgbClr val="000000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BLUEPRNT</Template>
  <TotalTime>611</TotalTime>
  <Words>265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BLUEPRNT</vt:lpstr>
      <vt:lpstr>Slide 1</vt:lpstr>
      <vt:lpstr>Adding vectors that are not perpendicular</vt:lpstr>
      <vt:lpstr>Adding vectors that are not perpendicular</vt:lpstr>
      <vt:lpstr>Adding vectors that are not perpendicular</vt:lpstr>
      <vt:lpstr>Angle Directions</vt:lpstr>
      <vt:lpstr>Example</vt:lpstr>
      <vt:lpstr>Steps to Solving</vt:lpstr>
    </vt:vector>
  </TitlesOfParts>
  <Company>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3 Two-Dimensional Motion and Vectors</dc:title>
  <dc:creator>Alice Hall</dc:creator>
  <cp:lastModifiedBy>Jedmison</cp:lastModifiedBy>
  <cp:revision>59</cp:revision>
  <dcterms:created xsi:type="dcterms:W3CDTF">2006-09-25T10:32:08Z</dcterms:created>
  <dcterms:modified xsi:type="dcterms:W3CDTF">2010-10-06T15:17:11Z</dcterms:modified>
</cp:coreProperties>
</file>