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6D7-001C-41F8-98B4-FA6A6EBBE77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7A15-17CF-4B3B-AB45-BBF877A15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817A-6031-46B4-B56E-7808123C9D53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FD38-2E47-4CE4-BBED-898BB1AB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C8F5-5C33-4BA3-BCEE-9A50200A2C7A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09A9-3373-4974-9952-BFCC798E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EBEC-4790-4874-B443-596DEC6E7E3E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5494-3153-4283-8AFC-6E1C57193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CEF4-EB3D-4A51-8B97-81C6E12C23B7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8648B-5950-4DA8-979B-535698F7F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C7F0-CFCD-44ED-8E3B-5DFC571E10E6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9F2A-84A5-433B-9DD2-A6378B21D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A439-41BA-4433-8D97-9EB679AB333A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B895-8730-48CB-B331-9AEB771FF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084A-1150-40F0-BAAF-B0A00C3FE7F4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9D13-A5FE-46F8-9519-8FD8A4DA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A90E-402B-4136-8F8C-774F878B63DB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70E1-46B6-4F9F-9A01-BD3DC212A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E5A7-5757-4B3A-ADBC-26A087C4B526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018D-BE87-46A1-B109-780C9ABAF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5CA8-C429-4215-997E-FF5E6782962B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9F32-131C-4586-9189-D4014361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54600-CA65-47E0-8A9F-15ED829DCCAD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E8D0B3-BA4D-46AF-B211-25982A0B3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086850" cy="6858000"/>
            <a:chOff x="0" y="0"/>
            <a:chExt cx="9086461" cy="6858001"/>
          </a:xfrm>
        </p:grpSpPr>
        <p:pic>
          <p:nvPicPr>
            <p:cNvPr id="20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591076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0"/>
              <a:ext cx="321906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603375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Electric Forces and Fields</a:t>
            </a:r>
            <a:br>
              <a:rPr lang="en-US" smtClean="0"/>
            </a:br>
            <a:r>
              <a:rPr lang="en-US" sz="4000" smtClean="0"/>
              <a:t>Pgs. 628-653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3. Charged by polarization</a:t>
            </a:r>
          </a:p>
          <a:p>
            <a:pPr lvl="1" eaLnBrk="1" hangingPunct="1"/>
            <a:r>
              <a:rPr lang="en-US" smtClean="0"/>
              <a:t>Polarization – in the presence of a charged object, the centers of charge in an insulator are realigned</a:t>
            </a:r>
          </a:p>
          <a:p>
            <a:pPr lvl="1" eaLnBrk="1" hangingPunct="1"/>
            <a:r>
              <a:rPr lang="en-US" smtClean="0"/>
              <a:t>This realignment of charge allows an object with a net charge of zero to attract or repel objects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961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dirty="0" smtClean="0"/>
              <a:t>Charged objects exert a force on each other (Electric Force)</a:t>
            </a:r>
          </a:p>
          <a:p>
            <a:pPr eaLnBrk="1" hangingPunct="1"/>
            <a:r>
              <a:rPr lang="en-US" dirty="0" smtClean="0"/>
              <a:t>The closer two charges are, the greater the force between them</a:t>
            </a:r>
          </a:p>
          <a:p>
            <a:pPr eaLnBrk="1" hangingPunct="1"/>
            <a:r>
              <a:rPr lang="en-US" dirty="0" smtClean="0"/>
              <a:t>The force between two charges is proportional to the product of the two charges</a:t>
            </a:r>
          </a:p>
          <a:p>
            <a:pPr eaLnBrk="1" hangingPunct="1"/>
            <a:r>
              <a:rPr lang="en-US" dirty="0" smtClean="0"/>
              <a:t>Electric force is inversely proportional to the square of the distance between two </a:t>
            </a:r>
            <a:r>
              <a:rPr lang="en-US" dirty="0" smtClean="0"/>
              <a:t>charges</a:t>
            </a:r>
          </a:p>
          <a:p>
            <a:pPr eaLnBrk="1" hangingPunct="1"/>
            <a:r>
              <a:rPr lang="en-US" dirty="0" smtClean="0"/>
              <a:t>Electric Force is a field force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k</a:t>
            </a:r>
            <a:r>
              <a:rPr lang="en-US" baseline="-25000" smtClean="0"/>
              <a:t>C</a:t>
            </a:r>
            <a:r>
              <a:rPr lang="en-US" smtClean="0"/>
              <a:t> =8.99 x 10</a:t>
            </a:r>
            <a:r>
              <a:rPr lang="en-US" baseline="30000" smtClean="0"/>
              <a:t>9</a:t>
            </a:r>
            <a:r>
              <a:rPr lang="en-US" smtClean="0"/>
              <a:t> N•m</a:t>
            </a:r>
            <a:r>
              <a:rPr lang="en-US" baseline="30000" smtClean="0"/>
              <a:t>2</a:t>
            </a:r>
            <a:r>
              <a:rPr lang="en-US" smtClean="0"/>
              <a:t>/C</a:t>
            </a:r>
            <a:r>
              <a:rPr lang="en-US" baseline="30000" smtClean="0"/>
              <a:t>2</a:t>
            </a:r>
          </a:p>
          <a:p>
            <a:pPr eaLnBrk="1" hangingPunct="1">
              <a:buFont typeface="Arial" charset="0"/>
              <a:buNone/>
            </a:pPr>
            <a:endParaRPr lang="en-US" baseline="30000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baseline="-2500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/>
          <a:lstStyle/>
          <a:p>
            <a:pPr indent="0" eaLnBrk="1" hangingPunct="1">
              <a:buFont typeface="Arial" charset="0"/>
              <a:buNone/>
            </a:pPr>
            <a:r>
              <a:rPr lang="en-US" sz="3000" smtClean="0"/>
              <a:t>The electron and proton of a hydrogen atom are separated, on average, by a distance of 5.3 x 10</a:t>
            </a:r>
            <a:r>
              <a:rPr lang="en-US" sz="3000" baseline="30000" smtClean="0"/>
              <a:t>-11</a:t>
            </a:r>
            <a:r>
              <a:rPr lang="en-US" sz="3000" smtClean="0"/>
              <a:t> m.  Find the magnitude of the electric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600200"/>
          </a:xfrm>
        </p:spPr>
        <p:txBody>
          <a:bodyPr/>
          <a:lstStyle/>
          <a:p>
            <a:pPr indent="0" eaLnBrk="1" hangingPunct="1">
              <a:buFont typeface="Arial" charset="0"/>
              <a:buNone/>
            </a:pPr>
            <a:r>
              <a:rPr lang="en-US" sz="3000" smtClean="0"/>
              <a:t>The electron and proton of a hydrogen atom are separated, on average, by a distance of 5.3 x 10</a:t>
            </a:r>
            <a:r>
              <a:rPr lang="en-US" sz="3000" baseline="30000" smtClean="0"/>
              <a:t>-11</a:t>
            </a:r>
            <a:r>
              <a:rPr lang="en-US" sz="3000" smtClean="0"/>
              <a:t> m.  Find the magnitude of the electric force.</a:t>
            </a: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457200" y="1828800"/>
            <a:ext cx="2892425" cy="1901825"/>
            <a:chOff x="457199" y="1828800"/>
            <a:chExt cx="2892829" cy="1901688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199" y="1828800"/>
              <a:ext cx="289282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" y="2819400"/>
              <a:ext cx="2286001" cy="91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1676400"/>
            <a:ext cx="222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7940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410200"/>
            <a:ext cx="29892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Electric Charge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mtClean="0"/>
              <a:t>Two kinds of electric charges</a:t>
            </a:r>
          </a:p>
          <a:p>
            <a:pPr lvl="1" eaLnBrk="1" hangingPunct="1"/>
            <a:r>
              <a:rPr lang="en-US" smtClean="0"/>
              <a:t>Positive </a:t>
            </a:r>
          </a:p>
          <a:p>
            <a:pPr lvl="1" eaLnBrk="1" hangingPunct="1"/>
            <a:r>
              <a:rPr lang="en-US" smtClean="0"/>
              <a:t>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124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066800"/>
            <a:ext cx="3200400" cy="3151188"/>
          </a:xfrm>
          <a:noFill/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81000" y="3810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sto MT" pitchFamily="18" charset="0"/>
              </a:rPr>
              <a:t>Unlike charges attract	 Like charges repel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67200"/>
            <a:ext cx="25908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254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Electric charges are conserved</a:t>
            </a:r>
          </a:p>
          <a:p>
            <a:pPr lvl="1" eaLnBrk="1" hangingPunct="1"/>
            <a:r>
              <a:rPr lang="en-US" smtClean="0"/>
              <a:t>No charge is destroyed or created</a:t>
            </a:r>
          </a:p>
          <a:p>
            <a:pPr eaLnBrk="1" hangingPunct="1"/>
            <a:r>
              <a:rPr lang="en-US" smtClean="0"/>
              <a:t>In an atom: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Electrons are gained or lost making the atom charged – called ions</a:t>
            </a:r>
          </a:p>
        </p:txBody>
      </p:sp>
      <p:pic>
        <p:nvPicPr>
          <p:cNvPr id="5123" name="Picture 3" descr="a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Electric charge is quantized</a:t>
            </a:r>
          </a:p>
          <a:p>
            <a:pPr lvl="1" eaLnBrk="1" hangingPunct="1"/>
            <a:r>
              <a:rPr lang="en-US" smtClean="0"/>
              <a:t>Charge occurs as discrete amounts in nature</a:t>
            </a:r>
          </a:p>
          <a:p>
            <a:pPr lvl="1" eaLnBrk="1" hangingPunct="1"/>
            <a:r>
              <a:rPr lang="en-US" smtClean="0"/>
              <a:t>Charge is always a multiple of a fundamental unit of charge</a:t>
            </a:r>
          </a:p>
          <a:p>
            <a:pPr lvl="1" eaLnBrk="1" hangingPunct="1"/>
            <a:r>
              <a:rPr lang="en-US" smtClean="0"/>
              <a:t>Symbol for charge is q (sometimes use </a:t>
            </a:r>
            <a:r>
              <a:rPr lang="en-US" i="1" smtClean="0"/>
              <a:t>e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SI unit for charge is the coulomb (C)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3533775"/>
            <a:ext cx="91646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Transfer of Electric Charge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mtClean="0"/>
              <a:t>Conductors</a:t>
            </a:r>
          </a:p>
          <a:p>
            <a:pPr lvl="1" eaLnBrk="1" hangingPunct="1"/>
            <a:r>
              <a:rPr lang="en-US" smtClean="0"/>
              <a:t>Materials that transfer charge freely</a:t>
            </a:r>
          </a:p>
          <a:p>
            <a:pPr lvl="1" eaLnBrk="1" hangingPunct="1"/>
            <a:r>
              <a:rPr lang="en-US" smtClean="0"/>
              <a:t>Ex. metals</a:t>
            </a:r>
          </a:p>
          <a:p>
            <a:pPr eaLnBrk="1" hangingPunct="1"/>
            <a:r>
              <a:rPr lang="en-US" smtClean="0"/>
              <a:t>Insulators</a:t>
            </a:r>
          </a:p>
          <a:p>
            <a:pPr lvl="1" eaLnBrk="1" hangingPunct="1"/>
            <a:r>
              <a:rPr lang="en-US" smtClean="0"/>
              <a:t>Materials that do not transfer charge easily</a:t>
            </a:r>
          </a:p>
          <a:p>
            <a:pPr lvl="1" eaLnBrk="1" hangingPunct="1"/>
            <a:r>
              <a:rPr lang="en-US" smtClean="0"/>
              <a:t>Ex. glass, rubber, cloth, 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mtClean="0"/>
              <a:t>Semiconductors</a:t>
            </a:r>
          </a:p>
          <a:p>
            <a:pPr lvl="1" eaLnBrk="1" hangingPunct="1"/>
            <a:r>
              <a:rPr lang="en-US" smtClean="0"/>
              <a:t>Materials that fall between conductors and insulators</a:t>
            </a:r>
          </a:p>
          <a:p>
            <a:pPr lvl="1" eaLnBrk="1" hangingPunct="1"/>
            <a:r>
              <a:rPr lang="en-US" smtClean="0"/>
              <a:t>In their pure state – insulators</a:t>
            </a:r>
          </a:p>
          <a:p>
            <a:pPr lvl="1" eaLnBrk="1" hangingPunct="1"/>
            <a:r>
              <a:rPr lang="en-US" smtClean="0"/>
              <a:t>When specific atoms are added – increased ability to conduct charge</a:t>
            </a:r>
          </a:p>
          <a:p>
            <a:pPr eaLnBrk="1" hangingPunct="1"/>
            <a:r>
              <a:rPr lang="en-US" smtClean="0"/>
              <a:t>Superconductors</a:t>
            </a:r>
          </a:p>
          <a:p>
            <a:pPr lvl="1" eaLnBrk="1" hangingPunct="1"/>
            <a:r>
              <a:rPr lang="en-US" smtClean="0"/>
              <a:t>Perfect conductors when they are at or below certain temperatures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Three ways to charge conductors and insulators</a:t>
            </a:r>
          </a:p>
          <a:p>
            <a:pPr eaLnBrk="1" hangingPunct="1"/>
            <a:r>
              <a:rPr lang="en-US" smtClean="0"/>
              <a:t>1. Charged by contact</a:t>
            </a:r>
          </a:p>
          <a:p>
            <a:pPr lvl="1" eaLnBrk="1" hangingPunct="1"/>
            <a:r>
              <a:rPr lang="en-US" smtClean="0"/>
              <a:t>materials must be touching to transfer charge</a:t>
            </a:r>
          </a:p>
          <a:p>
            <a:pPr eaLnBrk="1" hangingPunct="1"/>
            <a:r>
              <a:rPr lang="en-US" smtClean="0"/>
              <a:t>2. Charged by induction</a:t>
            </a:r>
          </a:p>
          <a:p>
            <a:pPr lvl="1" eaLnBrk="1" hangingPunct="1"/>
            <a:r>
              <a:rPr lang="en-US" smtClean="0"/>
              <a:t>Induction – process of charging a conductor by bringing it near another charged object and grounding the conductor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7217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2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360</Words>
  <Application>Microsoft Office PowerPoint</Application>
  <PresentationFormat>On-screen Show (4:3)</PresentationFormat>
  <Paragraphs>51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Electric Forces and Fields Pgs. 628-653</vt:lpstr>
      <vt:lpstr>Electric Charge</vt:lpstr>
      <vt:lpstr>Slide 3</vt:lpstr>
      <vt:lpstr>Slide 4</vt:lpstr>
      <vt:lpstr>Slide 5</vt:lpstr>
      <vt:lpstr>Transfer of Electric Charge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Wylie Independent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Forces and Fields Pgs. 628-653</dc:title>
  <dc:creator>Jennifer Edmison</dc:creator>
  <cp:lastModifiedBy>Jedmison</cp:lastModifiedBy>
  <cp:revision>5</cp:revision>
  <dcterms:created xsi:type="dcterms:W3CDTF">2009-03-24T15:51:39Z</dcterms:created>
  <dcterms:modified xsi:type="dcterms:W3CDTF">2011-03-30T16:31:30Z</dcterms:modified>
</cp:coreProperties>
</file>